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6858000" cx="9144000"/>
  <p:notesSz cx="6858000" cy="9144000"/>
  <p:embeddedFontLst>
    <p:embeddedFont>
      <p:font typeface="Nunito"/>
      <p:regular r:id="rId12"/>
      <p:bold r:id="rId13"/>
      <p:italic r:id="rId14"/>
      <p:boldItalic r:id="rId15"/>
    </p:embeddedFont>
    <p:embeddedFont>
      <p:font typeface="Maven Pro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bold.fntdata"/><Relationship Id="rId12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Italic.fntdata"/><Relationship Id="rId14" Type="http://schemas.openxmlformats.org/officeDocument/2006/relationships/font" Target="fonts/Nunito-italic.fntdata"/><Relationship Id="rId17" Type="http://schemas.openxmlformats.org/officeDocument/2006/relationships/font" Target="fonts/MavenPro-bold.fntdata"/><Relationship Id="rId16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4546120"/>
            <a:ext cx="1691422" cy="2310006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5118675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2151750"/>
            <a:ext cx="4255500" cy="24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4795067"/>
            <a:ext cx="4255500" cy="9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5465463"/>
            <a:ext cx="9144036" cy="1392365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1030300"/>
            <a:ext cx="6366900" cy="24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3616400"/>
            <a:ext cx="6366900" cy="14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4541"/>
            <a:ext cx="1233215" cy="1846001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3871914"/>
            <a:ext cx="2186148" cy="2985925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2151767"/>
            <a:ext cx="5857800" cy="24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798100"/>
            <a:ext cx="7030500" cy="1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2653400"/>
            <a:ext cx="7030500" cy="3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798100"/>
            <a:ext cx="7030500" cy="1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2653400"/>
            <a:ext cx="3430500" cy="3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2653400"/>
            <a:ext cx="3430500" cy="3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798100"/>
            <a:ext cx="7030500" cy="1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798100"/>
            <a:ext cx="3312000" cy="21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3079567"/>
            <a:ext cx="3312000" cy="29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742"/>
            <a:ext cx="2267451" cy="3468833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1018133"/>
            <a:ext cx="5857800" cy="47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798100"/>
            <a:ext cx="3430500" cy="2653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3657604"/>
            <a:ext cx="3430500" cy="9681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881333"/>
            <a:ext cx="3430500" cy="51609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5129497"/>
            <a:ext cx="825392" cy="1100560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5518633"/>
            <a:ext cx="58431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2151750"/>
            <a:ext cx="4255500" cy="24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AI to Detect Cheating in Video Games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4795067"/>
            <a:ext cx="4255500" cy="9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b="1"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Zachary Ben Ward</a:t>
            </a:r>
            <a:endParaRPr b="1"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b="1"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 4630</a:t>
            </a:r>
            <a:endParaRPr b="1"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798100"/>
            <a:ext cx="33120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3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3079567"/>
            <a:ext cx="3312000" cy="29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-251459" lvl="0" marL="3429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Identify unfair gameplay caused by cheaters in online multiplayer environments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Explain why automated detection is crucial for player trust and game integrity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1459" lvl="0" marL="342900" rtl="0" algn="l">
              <a:spcBef>
                <a:spcPts val="64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Demonstrate a machine learning system that detects cheating using gameplay telemetry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5" name="Google Shape;285;p14" title="checklist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800" y="1317300"/>
            <a:ext cx="4223400" cy="42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798100"/>
            <a:ext cx="33120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System Description</a:t>
            </a:r>
            <a:endParaRPr sz="3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303800" y="3079567"/>
            <a:ext cx="3312000" cy="29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0000"/>
          </a:bodyPr>
          <a:lstStyle/>
          <a:p>
            <a:pPr indent="-220980" lvl="0" marL="3429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Dataset: Synthetic gameplay data (actions_per_minute, accuracy, reaction_time, movement_variation, reports)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098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Model Used: Random Forest Classifier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098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Why This Model: High performance, interpretable feature importance, robust to noise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0980" lvl="0" marL="342900" rtl="0" algn="l">
              <a:spcBef>
                <a:spcPts val="64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Additional Steps: Dataset generation, feature scaling not required, labels for legit/cheater behavior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2" name="Google Shape;292;p15" title="analysis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800" y="1730925"/>
            <a:ext cx="4528200" cy="339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303800" y="798100"/>
            <a:ext cx="33120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Methodology/Pipeline</a:t>
            </a:r>
            <a:endParaRPr sz="3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1303800" y="3079567"/>
            <a:ext cx="3312000" cy="29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-236220" lvl="0" marL="3429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Preparation: Generate synthetic legit &amp; cheater samples, combine &amp; clean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Split Data: Train-test split with stratification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Model Training: Random Forest with 200 trees, max depth 12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Evaluation: Accuracy, Precision, Recall, F1, Confusion Matrix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Tools: Python, NumPy, Pandas, scikit-learn, Matplotlib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9" name="Google Shape;299;p16" title="data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800" y="1845225"/>
            <a:ext cx="4223400" cy="316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 txBox="1"/>
          <p:nvPr>
            <p:ph type="title"/>
          </p:nvPr>
        </p:nvSpPr>
        <p:spPr>
          <a:xfrm>
            <a:off x="1303800" y="798100"/>
            <a:ext cx="33120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Implementation Results</a:t>
            </a:r>
            <a:endParaRPr sz="3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17"/>
          <p:cNvSpPr txBox="1"/>
          <p:nvPr>
            <p:ph idx="1" type="body"/>
          </p:nvPr>
        </p:nvSpPr>
        <p:spPr>
          <a:xfrm>
            <a:off x="1303800" y="3079567"/>
            <a:ext cx="3312000" cy="29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-236220" lvl="0" marL="3429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Model successfully distinguishes cheaters from legitimate players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Strong classification metrics demonstrated during demo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Confusion matrix visualization highlights true positives/negatives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Challenges: Balancing false positives, realistic data modeling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Solutions: Ensemble model choice, tuning model depth, large data generation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6" name="Google Shape;306;p17" title="implement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800" y="1317300"/>
            <a:ext cx="4223400" cy="42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 txBox="1"/>
          <p:nvPr>
            <p:ph type="title"/>
          </p:nvPr>
        </p:nvSpPr>
        <p:spPr>
          <a:xfrm>
            <a:off x="1303800" y="798100"/>
            <a:ext cx="33120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 sz="3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18"/>
          <p:cNvSpPr txBox="1"/>
          <p:nvPr>
            <p:ph idx="1" type="body"/>
          </p:nvPr>
        </p:nvSpPr>
        <p:spPr>
          <a:xfrm>
            <a:off x="1303800" y="3079567"/>
            <a:ext cx="3312000" cy="29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-236220" lvl="0" marL="3429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AI provides accurate and scalable cheat detection capabilities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Random Forest model demonstrated strong performance using behavioral telemetry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Future Work: Use real server data, integrate neural networks, real-time monitoring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6220" lvl="0" marL="342900" rtl="0" algn="l">
              <a:spcBef>
                <a:spcPts val="64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Key Learning: Feature engineering and clean labeled data drastically improve detection accuracy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3" name="Google Shape;313;p18" title="game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800" y="1317300"/>
            <a:ext cx="4223400" cy="42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